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08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12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73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42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66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39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742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9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96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60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821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90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28018"/>
            <a:ext cx="9144000" cy="232885"/>
          </a:xfrm>
        </p:spPr>
        <p:txBody>
          <a:bodyPr>
            <a:normAutofit fontScale="90000"/>
          </a:bodyPr>
          <a:lstStyle/>
          <a:p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7283"/>
            <a:ext cx="9144000" cy="632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744" y="562903"/>
            <a:ext cx="10515600" cy="831331"/>
          </a:xfrm>
        </p:spPr>
        <p:txBody>
          <a:bodyPr>
            <a:normAutofit/>
          </a:bodyPr>
          <a:lstStyle/>
          <a:p>
            <a:r>
              <a:rPr lang="ru-RU" sz="1400" dirty="0" smtClean="0"/>
              <a:t>                                   </a:t>
            </a:r>
            <a:r>
              <a:rPr lang="ru-RU" sz="1400" dirty="0" smtClean="0"/>
              <a:t>                                         Юта </a:t>
            </a:r>
            <a:r>
              <a:rPr lang="ru-RU" sz="1400" dirty="0" err="1" smtClean="0"/>
              <a:t>Бондаровская</a:t>
            </a:r>
            <a:r>
              <a:rPr lang="ru-RU" sz="1400" dirty="0" smtClean="0"/>
              <a:t> родилась в Ленинградской </a:t>
            </a:r>
            <a:r>
              <a:rPr lang="ru-RU" sz="1400" dirty="0" smtClean="0"/>
              <a:t>области. </a:t>
            </a:r>
            <a:endParaRPr lang="ru-RU" sz="1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36" y="1394234"/>
            <a:ext cx="6219730" cy="5151421"/>
          </a:xfrm>
        </p:spPr>
      </p:pic>
    </p:spTree>
    <p:extLst>
      <p:ext uri="{BB962C8B-B14F-4D97-AF65-F5344CB8AC3E}">
        <p14:creationId xmlns:p14="http://schemas.microsoft.com/office/powerpoint/2010/main" val="9230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095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1600" dirty="0"/>
              <a:t>Настало лето. Кончились занятия в школе, а </a:t>
            </a:r>
            <a:r>
              <a:rPr lang="ru-RU" sz="1600" dirty="0" err="1"/>
              <a:t>Ютиной</a:t>
            </a:r>
            <a:r>
              <a:rPr lang="ru-RU" sz="1600" dirty="0"/>
              <a:t> маме не давали на работе отпуск. Двоюродная сестра мамы, Варя,  звала их к себе в гости в деревню , недалеко от  Пскова, в письме она говорила, что Павел Иванович – учитель, организовал разные кружки в школе и Юте в деревне скучно не будет. Юта очень хотела поехать и уговорила маму отпустить ее одну. </a:t>
            </a:r>
            <a:r>
              <a:rPr lang="ru-RU" sz="1600" dirty="0" smtClean="0"/>
              <a:t>В июне 1941года приехала на каникулы к родственникам в деревню неподалёку от Пскова. </a:t>
            </a:r>
            <a:r>
              <a:rPr lang="ru-RU" sz="1600" dirty="0"/>
              <a:t>Но лета в этом году не стало. Июньской прозрачной </a:t>
            </a:r>
            <a:r>
              <a:rPr lang="ru-RU" sz="1600" dirty="0" smtClean="0"/>
              <a:t>ночью война </a:t>
            </a:r>
            <a:r>
              <a:rPr lang="ru-RU" sz="1600" dirty="0"/>
              <a:t>заслонила солнце от людей чёрными крестами самолётов. </a:t>
            </a:r>
            <a:r>
              <a:rPr lang="ru-RU" sz="1600" dirty="0" smtClean="0"/>
              <a:t>13 </a:t>
            </a:r>
            <a:r>
              <a:rPr lang="ru-RU" sz="1600" dirty="0"/>
              <a:t>летняя Юта оказалась на территории, оккупированной </a:t>
            </a:r>
            <a:r>
              <a:rPr lang="ru-RU" sz="1600" dirty="0" smtClean="0"/>
              <a:t>врагом.</a:t>
            </a:r>
            <a:endParaRPr lang="ru-RU" sz="1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578" y="2046083"/>
            <a:ext cx="5053343" cy="4520180"/>
          </a:xfrm>
        </p:spPr>
      </p:pic>
      <p:sp>
        <p:nvSpPr>
          <p:cNvPr id="6" name="Прямоугольник 5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30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1400" dirty="0" smtClean="0"/>
              <a:t>Увидев, </a:t>
            </a:r>
            <a:r>
              <a:rPr lang="ru-RU" sz="1400" dirty="0" smtClean="0"/>
              <a:t>как страдает её народ от врага</a:t>
            </a:r>
            <a:r>
              <a:rPr lang="ru-RU" sz="1400" dirty="0" smtClean="0"/>
              <a:t> маленькая девочка решила вместе со взрослыми бороться с фашистами. Переодевшись  </a:t>
            </a:r>
            <a:r>
              <a:rPr lang="ru-RU" sz="1400" dirty="0"/>
              <a:t>в нищего-попрошайку, Юта ходила по окрестным деревням, запоминая места расположений немецких войск, принимала участие в боевых рейдах в тылу </a:t>
            </a:r>
            <a:r>
              <a:rPr lang="ru-RU" sz="1400" dirty="0" smtClean="0"/>
              <a:t>врага, подрывала воинские немецкие эшелоны.</a:t>
            </a:r>
            <a:endParaRPr lang="ru-RU" sz="1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90" y="1690688"/>
            <a:ext cx="5549774" cy="5026983"/>
          </a:xfrm>
        </p:spPr>
      </p:pic>
    </p:spTree>
    <p:extLst>
      <p:ext uri="{BB962C8B-B14F-4D97-AF65-F5344CB8AC3E}">
        <p14:creationId xmlns:p14="http://schemas.microsoft.com/office/powerpoint/2010/main" val="395794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52649" y="365126"/>
            <a:ext cx="3978517" cy="501074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</a:t>
            </a:r>
            <a:r>
              <a:rPr lang="ru-RU" sz="1400" dirty="0" smtClean="0"/>
              <a:t>Маленькая девочка </a:t>
            </a:r>
            <a:r>
              <a:rPr lang="ru-RU" sz="1400" dirty="0"/>
              <a:t>была связной, затем разведчицей. 15-летняя Юта стойко перенесла все эти трудности, без устали помогая партизанам.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855" y="365126"/>
            <a:ext cx="4892020" cy="6099048"/>
          </a:xfrm>
        </p:spPr>
      </p:pic>
    </p:spTree>
    <p:extLst>
      <p:ext uri="{BB962C8B-B14F-4D97-AF65-F5344CB8AC3E}">
        <p14:creationId xmlns:p14="http://schemas.microsoft.com/office/powerpoint/2010/main" val="233458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2940" y="233465"/>
            <a:ext cx="5182626" cy="624515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</a:t>
            </a:r>
            <a:r>
              <a:rPr lang="ru-RU" sz="1400" dirty="0" smtClean="0"/>
              <a:t>На хуторе </a:t>
            </a:r>
            <a:r>
              <a:rPr lang="ru-RU" sz="1400" dirty="0" err="1" smtClean="0"/>
              <a:t>Ростоя</a:t>
            </a:r>
            <a:r>
              <a:rPr lang="ru-RU" sz="1400" dirty="0" smtClean="0"/>
              <a:t> (Эстония) Юта вместе с другими партизанами с оружием в руках вступила в бой с немцами. </a:t>
            </a:r>
            <a:r>
              <a:rPr lang="ru-RU" sz="1400" dirty="0"/>
              <a:t>В этом бою она погибла от выстрелов немецкого пулемёта с автоматом в руках. Её нашли позже и </a:t>
            </a:r>
            <a:r>
              <a:rPr lang="ru-RU" sz="1400" dirty="0" smtClean="0"/>
              <a:t>похоронили</a:t>
            </a:r>
            <a:r>
              <a:rPr lang="ru-RU" sz="1400" dirty="0"/>
              <a:t>. Мать Юты, Антонина Владимировна </a:t>
            </a:r>
            <a:r>
              <a:rPr lang="ru-RU" sz="1400" dirty="0" err="1"/>
              <a:t>Бондаров­ская</a:t>
            </a:r>
            <a:r>
              <a:rPr lang="ru-RU" sz="1400" dirty="0"/>
              <a:t>, вспоминает, что </a:t>
            </a:r>
            <a:r>
              <a:rPr lang="ru-RU" sz="1400" dirty="0" smtClean="0"/>
              <a:t>партизанского от­ряда командир </a:t>
            </a:r>
            <a:r>
              <a:rPr lang="ru-RU" sz="1400" dirty="0"/>
              <a:t>Ф. А. Цветков, первый сообщивший о гибели дочери, сказал: «Не плачь, мать, Юта не дёшево отдала свою жизнь, её надолго запомнят фашисты. Она погибла за Родину. О ней будут писать книги и слагать стихи... Гордись, мать!»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85" y="504824"/>
            <a:ext cx="5383456" cy="6095151"/>
          </a:xfrm>
        </p:spPr>
      </p:pic>
    </p:spTree>
    <p:extLst>
      <p:ext uri="{BB962C8B-B14F-4D97-AF65-F5344CB8AC3E}">
        <p14:creationId xmlns:p14="http://schemas.microsoft.com/office/powerpoint/2010/main" val="201934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093" y="-2310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/>
              <a:t>                              </a:t>
            </a:r>
            <a:r>
              <a:rPr lang="ru-RU" sz="1400" dirty="0" smtClean="0"/>
              <a:t>На </a:t>
            </a:r>
            <a:r>
              <a:rPr lang="ru-RU" sz="1400" dirty="0"/>
              <a:t>месте гибели Юты </a:t>
            </a:r>
            <a:r>
              <a:rPr lang="ru-RU" sz="1400" dirty="0" err="1"/>
              <a:t>Бондаровской</a:t>
            </a:r>
            <a:r>
              <a:rPr lang="ru-RU" sz="1400" dirty="0"/>
              <a:t> (деревня </a:t>
            </a:r>
            <a:r>
              <a:rPr lang="ru-RU" sz="1400" dirty="0" err="1"/>
              <a:t>Роостоя</a:t>
            </a:r>
            <a:r>
              <a:rPr lang="ru-RU" sz="1400" dirty="0" smtClean="0"/>
              <a:t>,) </a:t>
            </a:r>
            <a:r>
              <a:rPr lang="ru-RU" sz="1400" dirty="0"/>
              <a:t>был установлен памятник.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945" y="1323253"/>
            <a:ext cx="8573632" cy="5294831"/>
          </a:xfrm>
        </p:spPr>
      </p:pic>
    </p:spTree>
    <p:extLst>
      <p:ext uri="{BB962C8B-B14F-4D97-AF65-F5344CB8AC3E}">
        <p14:creationId xmlns:p14="http://schemas.microsoft.com/office/powerpoint/2010/main" val="189617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6681"/>
          </a:xfrm>
        </p:spPr>
        <p:txBody>
          <a:bodyPr>
            <a:normAutofit/>
          </a:bodyPr>
          <a:lstStyle/>
          <a:p>
            <a:r>
              <a:rPr lang="ru-RU" sz="1400" dirty="0" smtClean="0"/>
              <a:t> </a:t>
            </a:r>
            <a:r>
              <a:rPr lang="ru-RU" sz="1400" dirty="0" smtClean="0"/>
              <a:t>                 Она посмертно </a:t>
            </a:r>
            <a:r>
              <a:rPr lang="ru-RU" sz="1400" dirty="0"/>
              <a:t>награждена орденом </a:t>
            </a:r>
            <a:r>
              <a:rPr lang="ru-RU" sz="1400" dirty="0" smtClean="0"/>
              <a:t>Отечественной войны 1-й  степени, </a:t>
            </a:r>
            <a:r>
              <a:rPr lang="ru-RU" sz="1400" dirty="0"/>
              <a:t>медалью «Партизану Отечественной </a:t>
            </a:r>
            <a:r>
              <a:rPr lang="ru-RU" sz="1400" dirty="0" smtClean="0"/>
              <a:t>войны» 1 </a:t>
            </a:r>
            <a:r>
              <a:rPr lang="ru-RU" sz="1400" dirty="0" smtClean="0"/>
              <a:t>						степени</a:t>
            </a:r>
            <a:r>
              <a:rPr lang="ru-RU" sz="1400" dirty="0"/>
              <a:t>. 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760" y="1258432"/>
            <a:ext cx="4934139" cy="5097101"/>
          </a:xfrm>
        </p:spPr>
      </p:pic>
    </p:spTree>
    <p:extLst>
      <p:ext uri="{BB962C8B-B14F-4D97-AF65-F5344CB8AC3E}">
        <p14:creationId xmlns:p14="http://schemas.microsoft.com/office/powerpoint/2010/main" val="178120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307" y="276900"/>
            <a:ext cx="10515600" cy="1325563"/>
          </a:xfrm>
        </p:spPr>
        <p:txBody>
          <a:bodyPr>
            <a:normAutofit/>
          </a:bodyPr>
          <a:lstStyle/>
          <a:p>
            <a:r>
              <a:rPr lang="ru-RU" sz="1400" dirty="0" smtClean="0"/>
              <a:t>                                                Писатели </a:t>
            </a:r>
            <a:r>
              <a:rPr lang="ru-RU" sz="1400" dirty="0" smtClean="0"/>
              <a:t>в своих книгах описывают подвиги этой маленькой </a:t>
            </a:r>
            <a:r>
              <a:rPr lang="ru-RU" sz="1400" dirty="0" smtClean="0"/>
              <a:t> девочки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3" y="1602463"/>
            <a:ext cx="3349781" cy="4617266"/>
          </a:xfrm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376" y="1602463"/>
            <a:ext cx="4677624" cy="37209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064" y="1439694"/>
            <a:ext cx="4053312" cy="54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8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8039"/>
          </a:xfrm>
        </p:spPr>
        <p:txBody>
          <a:bodyPr>
            <a:normAutofit/>
          </a:bodyPr>
          <a:lstStyle/>
          <a:p>
            <a:r>
              <a:rPr lang="ru-RU" sz="1400" dirty="0" smtClean="0"/>
              <a:t> Именем </a:t>
            </a:r>
            <a:r>
              <a:rPr lang="ru-RU" sz="1400" dirty="0"/>
              <a:t>Юты </a:t>
            </a:r>
            <a:r>
              <a:rPr lang="ru-RU" sz="1400" dirty="0" err="1"/>
              <a:t>Бондаровской</a:t>
            </a:r>
            <a:r>
              <a:rPr lang="ru-RU" sz="1400" dirty="0"/>
              <a:t> названы теплоход и </a:t>
            </a:r>
            <a:r>
              <a:rPr lang="ru-RU" sz="1400" dirty="0" smtClean="0"/>
              <a:t>улица в городе Санкт - Петербурге, </a:t>
            </a:r>
            <a:r>
              <a:rPr lang="ru-RU" sz="1400" dirty="0"/>
              <a:t>на которой </a:t>
            </a:r>
            <a:r>
              <a:rPr lang="ru-RU" sz="1400" dirty="0" smtClean="0"/>
              <a:t>установлена мемориальная доска.</a:t>
            </a:r>
            <a:endParaRPr lang="ru-RU" sz="1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15" y="1213164"/>
            <a:ext cx="5178582" cy="5368705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608" y="1819746"/>
            <a:ext cx="6002447" cy="45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9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46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                   </a:t>
            </a:r>
            <a:r>
              <a:rPr lang="ru-RU" sz="2800" dirty="0" smtClean="0"/>
              <a:t>                      </a:t>
            </a:r>
            <a:r>
              <a:rPr lang="ru-RU" sz="1400" dirty="0" smtClean="0"/>
              <a:t>Дети </a:t>
            </a:r>
            <a:r>
              <a:rPr lang="ru-RU" sz="1400" dirty="0" smtClean="0"/>
              <a:t>в рисунках воспроизводят её образ.</a:t>
            </a:r>
            <a:endParaRPr lang="ru-RU" sz="1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29" y="1195057"/>
            <a:ext cx="3938257" cy="4961299"/>
          </a:xfrm>
        </p:spPr>
      </p:pic>
    </p:spTree>
    <p:extLst>
      <p:ext uri="{BB962C8B-B14F-4D97-AF65-F5344CB8AC3E}">
        <p14:creationId xmlns:p14="http://schemas.microsoft.com/office/powerpoint/2010/main" val="213085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278</Words>
  <Application>Microsoft Office PowerPoint</Application>
  <PresentationFormat>Широкоэкранный</PresentationFormat>
  <Paragraphs>10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                                                                            Юта Бондаровская родилась в Ленинградской области. </vt:lpstr>
      <vt:lpstr> Настало лето. Кончились занятия в школе, а Ютиной маме не давали на работе отпуск. Двоюродная сестра мамы, Варя,  звала их к себе в гости в деревню , недалеко от  Пскова, в письме она говорила, что Павел Иванович – учитель, организовал разные кружки в школе и Юте в деревне скучно не будет. Юта очень хотела поехать и уговорила маму отпустить ее одну. В июне 1941года приехала на каникулы к родственникам в деревню неподалёку от Пскова. Но лета в этом году не стало. Июньской прозрачной ночью война заслонила солнце от людей чёрными крестами самолётов. 13 летняя Юта оказалась на территории, оккупированной врагом.</vt:lpstr>
      <vt:lpstr> Увидев, как страдает её народ от врага маленькая девочка решила вместе со взрослыми бороться с фашистами. Переодевшись  в нищего-попрошайку, Юта ходила по окрестным деревням, запоминая места расположений немецких войск, принимала участие в боевых рейдах в тылу врага, подрывала воинские немецкие эшелоны.</vt:lpstr>
      <vt:lpstr>  Маленькая девочка была связной, затем разведчицей. 15-летняя Юта стойко перенесла все эти трудности, без устали помогая партизанам. </vt:lpstr>
      <vt:lpstr>  На хуторе Ростоя (Эстония) Юта вместе с другими партизанами с оружием в руках вступила в бой с немцами. В этом бою она погибла от выстрелов немецкого пулемёта с автоматом в руках. Её нашли позже и похоронили. Мать Юты, Антонина Владимировна Бондаров­ская, вспоминает, что партизанского от­ряда командир Ф. А. Цветков, первый сообщивший о гибели дочери, сказал: «Не плачь, мать, Юта не дёшево отдала свою жизнь, её надолго запомнят фашисты. Она погибла за Родину. О ней будут писать книги и слагать стихи... Гордись, мать!»</vt:lpstr>
      <vt:lpstr>                               На месте гибели Юты Бондаровской (деревня Роостоя,) был установлен памятник.</vt:lpstr>
      <vt:lpstr>                  Она посмертно награждена орденом Отечественной войны 1-й  степени, медалью «Партизану Отечественной войны» 1       степени. </vt:lpstr>
      <vt:lpstr>                                                Писатели в своих книгах описывают подвиги этой маленькой  девочки.</vt:lpstr>
      <vt:lpstr> Именем Юты Бондаровской названы теплоход и улица в городе Санкт - Петербурге, на которой установлена мемориальная доска.</vt:lpstr>
      <vt:lpstr>                                            Дети в рисунках воспроизводят её образ.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 – герои Великой Отечественной войны на полотнах художников</dc:title>
  <dc:creator>Павел Алексеев</dc:creator>
  <cp:lastModifiedBy>Павел Алексеев</cp:lastModifiedBy>
  <cp:revision>20</cp:revision>
  <dcterms:created xsi:type="dcterms:W3CDTF">2024-06-27T02:41:07Z</dcterms:created>
  <dcterms:modified xsi:type="dcterms:W3CDTF">2024-06-27T06:37:37Z</dcterms:modified>
</cp:coreProperties>
</file>